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F9AF-A872-4326-B487-0E72E4DF1B3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7AE2-09E1-42B0-A974-BD2B89D0AD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F9AF-A872-4326-B487-0E72E4DF1B3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7AE2-09E1-42B0-A974-BD2B89D0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F9AF-A872-4326-B487-0E72E4DF1B3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7AE2-09E1-42B0-A974-BD2B89D0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F9AF-A872-4326-B487-0E72E4DF1B3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7AE2-09E1-42B0-A974-BD2B89D0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F9AF-A872-4326-B487-0E72E4DF1B3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7AE2-09E1-42B0-A974-BD2B89D0AD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F9AF-A872-4326-B487-0E72E4DF1B3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7AE2-09E1-42B0-A974-BD2B89D0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F9AF-A872-4326-B487-0E72E4DF1B3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7AE2-09E1-42B0-A974-BD2B89D0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F9AF-A872-4326-B487-0E72E4DF1B3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7AE2-09E1-42B0-A974-BD2B89D0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F9AF-A872-4326-B487-0E72E4DF1B3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7AE2-09E1-42B0-A974-BD2B89D0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F9AF-A872-4326-B487-0E72E4DF1B3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7AE2-09E1-42B0-A974-BD2B89D0A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F9AF-A872-4326-B487-0E72E4DF1B3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447AE2-09E1-42B0-A974-BD2B89D0AD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2EF9AF-A872-4326-B487-0E72E4DF1B3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447AE2-09E1-42B0-A974-BD2B89D0AD3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lt-LT" dirty="0" smtClean="0"/>
              <a:t>andaguolis – svajonė ar tikrovė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Tėvai dažnai susirūpina, kad jų vaikai viešoje vietoje yra nemandagūs, daro jiems gėdą.</a:t>
            </a:r>
          </a:p>
          <a:p>
            <a:r>
              <a:rPr lang="lt-LT" dirty="0" smtClean="0"/>
              <a:t>Bet kažkodėl tik viešoje aplinkoje?</a:t>
            </a:r>
          </a:p>
          <a:p>
            <a:r>
              <a:rPr lang="lt-LT" dirty="0" smtClean="0"/>
              <a:t>Tėvai dažnai laukia patarimų, receptų, tačiau mandagumą ugdyti labai paprasta.</a:t>
            </a:r>
          </a:p>
          <a:p>
            <a:r>
              <a:rPr lang="lt-LT" dirty="0" smtClean="0"/>
              <a:t>Gyvas mandagumo pavyzdys vaikams yra jų </a:t>
            </a:r>
            <a:r>
              <a:rPr lang="lt-LT" b="1" u="sng" dirty="0" smtClean="0"/>
              <a:t>tėvai ir kiti artimiausios aplinkos žmonės.</a:t>
            </a:r>
            <a:endParaRPr lang="en-US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Patikrinkite save, ar esate mandagūs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Vaikai mokosi gyventi iš tėvų.</a:t>
            </a:r>
          </a:p>
          <a:p>
            <a:r>
              <a:rPr lang="lt-LT" dirty="0" smtClean="0"/>
              <a:t>Lengviausias būdas išmokyti vaiką tam tikro elgesio, įpročių, gyvenimo būdo – rodyti jiems pavyzdį.</a:t>
            </a:r>
          </a:p>
          <a:p>
            <a:r>
              <a:rPr lang="lt-LT" dirty="0" smtClean="0"/>
              <a:t>Mandagumo sąvoka labai plati, tačiau apibendrintai žinome, kos yra mandagus žmogus.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200" dirty="0" smtClean="0"/>
              <a:t>Atsakę mintyse į klausimus pabandykite susivokti, ar jūs būtent toks... Atsakykite “taip” arba “ne”.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Ar visuomet pasakote savo šeimos nariams “labas rytas”?</a:t>
            </a:r>
          </a:p>
          <a:p>
            <a:r>
              <a:rPr lang="lt-LT" dirty="0" smtClean="0"/>
              <a:t>Ar visuomet palinkite saldžių sapnų vieni kitiems prieš miegą?</a:t>
            </a:r>
          </a:p>
          <a:p>
            <a:r>
              <a:rPr lang="lt-LT" dirty="0" smtClean="0"/>
              <a:t>Ar visuomet prireikus atsiprašote kito šeimos nario?</a:t>
            </a:r>
          </a:p>
          <a:p>
            <a:r>
              <a:rPr lang="lt-LT" dirty="0" smtClean="0"/>
              <a:t>Ar visuomet sveikinatės su kaimynais?</a:t>
            </a:r>
          </a:p>
          <a:p>
            <a:r>
              <a:rPr lang="lt-LT" dirty="0" smtClean="0"/>
              <a:t>Ar visuomet sakote “prašom” ir “ačiū”.</a:t>
            </a:r>
          </a:p>
          <a:p>
            <a:r>
              <a:rPr lang="lt-LT" dirty="0" smtClean="0"/>
              <a:t>Ar visuomet išlaikote draugišką balso toną?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Ar šnekamoji kalba yra švari, be necenzūriškų žodžių?</a:t>
            </a:r>
          </a:p>
          <a:p>
            <a:r>
              <a:rPr lang="lt-LT" dirty="0" smtClean="0"/>
              <a:t>Ar leidžiate kitam (ir vaikui, ir suaugusiam) baigti pokalbį, jo nepertraukę?</a:t>
            </a:r>
          </a:p>
          <a:p>
            <a:r>
              <a:rPr lang="lt-LT" dirty="0" smtClean="0"/>
              <a:t>Ar visuomet valgote mandagiai ir kultūringai?</a:t>
            </a:r>
          </a:p>
          <a:p>
            <a:r>
              <a:rPr lang="lt-LT" dirty="0" smtClean="0"/>
              <a:t>Ar visuomet mandagiai vairuojate automobilį?</a:t>
            </a:r>
          </a:p>
          <a:p>
            <a:r>
              <a:rPr lang="lt-LT" dirty="0" smtClean="0"/>
              <a:t>Ar padedate kitam šeimos nariui ką nors padaryti?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Auklėjimas be dvigubų pastangų.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Jei nors į vieną klausimą atsakėte “ne”, jau daug praradote.</a:t>
            </a:r>
          </a:p>
          <a:p>
            <a:r>
              <a:rPr lang="lt-LT" dirty="0" smtClean="0"/>
              <a:t>Auklėjant galioja viena taisyklė: negali reikalauti iš auklėjamojo, t. y. </a:t>
            </a:r>
            <a:r>
              <a:rPr lang="lt-LT" dirty="0"/>
              <a:t>v</a:t>
            </a:r>
            <a:r>
              <a:rPr lang="lt-LT" dirty="0" smtClean="0"/>
              <a:t>aiko to, ko pats nedarai.</a:t>
            </a:r>
          </a:p>
          <a:p>
            <a:r>
              <a:rPr lang="lt-LT" dirty="0" smtClean="0"/>
              <a:t>Norėdami turėti mandagų vaiką, patys turite tapti mandagūs.</a:t>
            </a:r>
          </a:p>
          <a:p>
            <a:r>
              <a:rPr lang="lt-LT" dirty="0" smtClean="0"/>
              <a:t>Negalima vaiko bausti už tai, kad jis kartą kitą pasielgė nemandagiai, nes savęs tikriausiai nebaudžiate už nesusivaldymą.</a:t>
            </a:r>
          </a:p>
          <a:p>
            <a:r>
              <a:rPr lang="lt-LT" dirty="0" smtClean="0"/>
              <a:t>Siekiate idealaus vaikų elgesio, tačiau savo idealumu dažnai pasigirti negalite.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Mandagumo savaitgalis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Jei šeimoje pasigedote pageidaujamo mandagumo, pradėkite nuo mandagumo savaitgalio.</a:t>
            </a:r>
          </a:p>
          <a:p>
            <a:r>
              <a:rPr lang="lt-LT" dirty="0" smtClean="0"/>
              <a:t>Sutarkite su visais šeimos nariais, kad nuo penktadienio vakaro iki sekmadienio vakaro būsite išskirtinai mandagūs. Svarbu sutarti, ką darysite.</a:t>
            </a:r>
          </a:p>
          <a:p>
            <a:r>
              <a:rPr lang="lt-LT" dirty="0" smtClean="0"/>
              <a:t>Pradžiai užtektų keleto šio gražaus žaidimo taisyklių: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rytą sveikinamės;</a:t>
            </a:r>
          </a:p>
          <a:p>
            <a:r>
              <a:rPr lang="lt-LT" dirty="0" smtClean="0"/>
              <a:t>vienas kitam pasakom “prašom” ir “ačiū”, prieš valgydami linkime “skanaus”;</a:t>
            </a:r>
          </a:p>
          <a:p>
            <a:r>
              <a:rPr lang="lt-LT" dirty="0" smtClean="0"/>
              <a:t>vienas į kitą kreipiamės vardu, mamam tėte, o ne “ei”;</a:t>
            </a:r>
          </a:p>
          <a:p>
            <a:r>
              <a:rPr lang="lt-LT" dirty="0" smtClean="0"/>
              <a:t>kalbamės draugišku tonu.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Prizai sau.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Sugalvokite apdovanojimus, paskatinimus už gražų elgesį. Pavyzdžiui išvyka.</a:t>
            </a:r>
          </a:p>
          <a:p>
            <a:r>
              <a:rPr lang="lt-LT" dirty="0" smtClean="0"/>
              <a:t>Sekmadienio vakare aptarkite rezultatus ir pasikalbėkite, kaip sekėsi ar patiko. Akcentuokite, kad mandagumas gerina tarpusavio santykius, mažina barnius.</a:t>
            </a:r>
          </a:p>
          <a:p>
            <a:r>
              <a:rPr lang="lt-LT" dirty="0" smtClean="0"/>
              <a:t>Pasiūlykite sau ir vaikams taip elgtis visuomet arba bent jau dažniau nei anksčiau.</a:t>
            </a:r>
          </a:p>
          <a:p>
            <a:r>
              <a:rPr lang="lt-LT" dirty="0" smtClean="0"/>
              <a:t>Įpratus prie šių taisyklių, galima papildyti naujomis.</a:t>
            </a:r>
          </a:p>
          <a:p>
            <a:r>
              <a:rPr lang="lt-LT" dirty="0" smtClean="0"/>
              <a:t>Laikydamiesi  mandagumo taisyklių atkreipsite daugiau dėmesio į savo elgesį su mylimais žmonėmis.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451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Mandaguolis – svajonė ar tikrovė</vt:lpstr>
      <vt:lpstr>Slide 2</vt:lpstr>
      <vt:lpstr>Patikrinkite save, ar esate mandagūs</vt:lpstr>
      <vt:lpstr>Atsakę mintyse į klausimus pabandykite susivokti, ar jūs būtent toks... Atsakykite “taip” arba “ne”.</vt:lpstr>
      <vt:lpstr>Slide 5</vt:lpstr>
      <vt:lpstr>Auklėjimas be dvigubų pastangų.</vt:lpstr>
      <vt:lpstr>Mandagumo savaitgalis</vt:lpstr>
      <vt:lpstr>Slide 8</vt:lpstr>
      <vt:lpstr>Prizai sau.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Mandaguolis – svajonė ar tikrovė</dc:title>
  <dc:creator>Andrius</dc:creator>
  <cp:lastModifiedBy>Andrius</cp:lastModifiedBy>
  <cp:revision>4</cp:revision>
  <dcterms:created xsi:type="dcterms:W3CDTF">2014-12-01T17:21:40Z</dcterms:created>
  <dcterms:modified xsi:type="dcterms:W3CDTF">2014-12-01T17:59:04Z</dcterms:modified>
</cp:coreProperties>
</file>